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1" r:id="rId2"/>
    <p:sldId id="263" r:id="rId3"/>
    <p:sldId id="262" r:id="rId4"/>
    <p:sldId id="264" r:id="rId5"/>
    <p:sldId id="265" r:id="rId6"/>
    <p:sldId id="266" r:id="rId7"/>
    <p:sldId id="260" r:id="rId8"/>
  </p:sldIdLst>
  <p:sldSz cx="12188825" cy="6858000"/>
  <p:notesSz cx="6797675" cy="9926638"/>
  <p:embeddedFontLst>
    <p:embeddedFont>
      <p:font typeface="AU Passata" panose="020B0503030502030804" pitchFamily="34" charset="77"/>
      <p:regular r:id="rId11"/>
      <p:bold r:id="rId12"/>
    </p:embeddedFont>
    <p:embeddedFont>
      <p:font typeface="AU Passata Light" panose="020B0303030902030804" pitchFamily="34" charset="77"/>
      <p:regular r:id="rId13"/>
      <p:bold r:id="rId14"/>
    </p:embeddedFont>
    <p:embeddedFont>
      <p:font typeface="AU Peto" pitchFamily="82" charset="7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Wingdings 3" pitchFamily="2" charset="2"/>
      <p:regular r:id="rId2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0" autoAdjust="0"/>
    <p:restoredTop sz="93469" autoAdjust="0"/>
  </p:normalViewPr>
  <p:slideViewPr>
    <p:cSldViewPr snapToObjects="1" showGuides="1">
      <p:cViewPr varScale="1">
        <p:scale>
          <a:sx n="102" d="100"/>
          <a:sy n="102" d="100"/>
        </p:scale>
        <p:origin x="200" y="55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June 2023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AU IT Hackathon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Ross Deans Kristensen-McLachlan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 Culture and Society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00710379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 Culture and Society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June 2023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AU IT Hackathon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Ross Deans Kristensen-McLachlan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9099529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School of Culture and Society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21 June 2023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Assistant Professor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AU IT Hackathon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Ross Deans Kristensen-McLachlan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34293119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 dirty="0"/>
              <a:t>21/06/2023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071655406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AU IT Hackathon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Ross Deans Kristensen-McLachlan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21 June 2023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Assistant Professor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Aarhus University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School of Culture and Society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21/06/2023</a:t>
            </a:fld>
            <a:r>
              <a:rPr lang="en-GB"/>
              <a:t>21/06/2023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ber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hyperlink" Target="http://jalammar.github.io/a-visual-guide-to-using-bert-for-the-first-ti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here.com/docs/clustering-hacker-news-post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GB" dirty="0"/>
              <a:t>Working with 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75EEE-9584-AE4D-8A4D-ACD215AB9CD3}"/>
              </a:ext>
            </a:extLst>
          </p:cNvPr>
          <p:cNvSpPr txBox="1"/>
          <p:nvPr/>
        </p:nvSpPr>
        <p:spPr>
          <a:xfrm>
            <a:off x="1125860" y="4077072"/>
            <a:ext cx="4536504" cy="14034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endParaRPr lang="en-GB" sz="16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Ross Deans Kristensen-McLachlan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Assistant Professor</a:t>
            </a:r>
          </a:p>
          <a:p>
            <a:pPr>
              <a:lnSpc>
                <a:spcPct val="95000"/>
              </a:lnSpc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Cognitive Science and Humanities Computing</a:t>
            </a:r>
          </a:p>
          <a:p>
            <a:pPr>
              <a:lnSpc>
                <a:spcPct val="95000"/>
              </a:lnSpc>
            </a:pPr>
            <a:endParaRPr lang="en-GB" sz="16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GB" sz="1600" dirty="0" err="1">
                <a:solidFill>
                  <a:schemeClr val="bg1">
                    <a:lumMod val="95000"/>
                  </a:schemeClr>
                </a:solidFill>
                <a:latin typeface="+mn-lt"/>
              </a:rPr>
              <a:t>rdkm@cc.au.dk</a:t>
            </a:r>
            <a:endParaRPr lang="en-GB" sz="16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E7ED026-2CEA-6E42-A395-761FFAB7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4532" y="4194026"/>
            <a:ext cx="3475239" cy="11695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EBFE-3596-3B48-B2F0-D5CFCE50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 Learning</a:t>
            </a:r>
          </a:p>
        </p:txBody>
      </p:sp>
      <p:pic>
        <p:nvPicPr>
          <p:cNvPr id="6" name="Content Placeholder 5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14B7D933-6237-5949-88A8-E9A59FA88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54" y="1168400"/>
            <a:ext cx="8053116" cy="4521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CB518-A269-384B-B0CB-51069390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632B-2426-3444-ABA7-A43AA3266BA2}" type="datetime1">
              <a:rPr lang="en-GB" smtClean="0"/>
              <a:t>21/06/2023</a:t>
            </a:fld>
            <a:r>
              <a:rPr lang="en-GB"/>
              <a:t>21/06/2023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0E80E-2E46-B445-9484-EE6D3CCAEF4E}"/>
              </a:ext>
            </a:extLst>
          </p:cNvPr>
          <p:cNvSpPr txBox="1"/>
          <p:nvPr/>
        </p:nvSpPr>
        <p:spPr>
          <a:xfrm>
            <a:off x="4154374" y="5949280"/>
            <a:ext cx="387907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3"/>
              </a:rPr>
              <a:t>https://jalammar.github.io/illustrated-bert/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105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740A7-5DA6-DC4F-999F-214ADCF7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text to numbers</a:t>
            </a:r>
          </a:p>
        </p:txBody>
      </p:sp>
      <p:pic>
        <p:nvPicPr>
          <p:cNvPr id="7" name="Content Placeholder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C59B3A0-81AE-6146-9E66-3DA04DEAD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4" y="2010370"/>
            <a:ext cx="10849776" cy="283725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BCED6-6CFA-6443-BF17-16E2F675C3C8}"/>
              </a:ext>
            </a:extLst>
          </p:cNvPr>
          <p:cNvSpPr txBox="1"/>
          <p:nvPr/>
        </p:nvSpPr>
        <p:spPr>
          <a:xfrm>
            <a:off x="3112946" y="5848554"/>
            <a:ext cx="658186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4"/>
              </a:rPr>
              <a:t>http://jalammar.github.io/a-visual-guide-to-using-bert-for-the-first-time/</a:t>
            </a:r>
            <a:endParaRPr lang="en-GB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021C-FC9F-2244-9CDD-DE7D8497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 topics</a:t>
            </a:r>
          </a:p>
        </p:txBody>
      </p:sp>
      <p:pic>
        <p:nvPicPr>
          <p:cNvPr id="6" name="Content Placeholder 5" descr="A picture containing text, screenshot, map, diagram&#10;&#10;Description automatically generated">
            <a:extLst>
              <a:ext uri="{FF2B5EF4-FFF2-40B4-BE49-F238E27FC236}">
                <a16:creationId xmlns:a16="http://schemas.microsoft.com/office/drawing/2014/main" id="{4F4933E2-D523-0F4F-8355-052FB96A8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73" y="1101623"/>
            <a:ext cx="8282480" cy="465475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20617-2BBE-3444-A287-D29C0A53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0F9A4-B6AE-9F45-BFCE-E9CBEEF8920A}" type="datetime1">
              <a:rPr lang="en-GB" smtClean="0"/>
              <a:t>21/06/2023</a:t>
            </a:fld>
            <a:r>
              <a:rPr lang="en-GB"/>
              <a:t>21/06/2023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79A62-41EC-1E4B-8975-F33C8DADAF6C}"/>
              </a:ext>
            </a:extLst>
          </p:cNvPr>
          <p:cNvSpPr txBox="1"/>
          <p:nvPr/>
        </p:nvSpPr>
        <p:spPr>
          <a:xfrm>
            <a:off x="3430116" y="5888965"/>
            <a:ext cx="5832648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3"/>
              </a:rPr>
              <a:t>https://docs.cohere.com/docs/clustering-hacker-news-posts</a:t>
            </a:r>
            <a:endParaRPr lang="en-GB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170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88DA-0F87-544F-9827-280A3551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576CA-C8E7-AB4A-B560-0466FF5B7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Information extraction</a:t>
            </a:r>
          </a:p>
          <a:p>
            <a:pPr marL="889200" lvl="1" indent="-457200"/>
            <a:r>
              <a:rPr lang="en-GB" sz="2400" dirty="0"/>
              <a:t>Finding most important “themes” in your data</a:t>
            </a:r>
          </a:p>
          <a:p>
            <a:pPr>
              <a:buNone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Information retrieval</a:t>
            </a:r>
          </a:p>
          <a:p>
            <a:pPr marL="889200" lvl="1" indent="-457200"/>
            <a:r>
              <a:rPr lang="en-GB" sz="2400" dirty="0"/>
              <a:t>Annotating data based on topics for semantic search</a:t>
            </a:r>
          </a:p>
          <a:p>
            <a:pPr marL="457200" indent="-457200"/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Learning about your data</a:t>
            </a:r>
          </a:p>
          <a:p>
            <a:pPr marL="774900" lvl="1" indent="-342900"/>
            <a:r>
              <a:rPr lang="en-GB" sz="2400" dirty="0"/>
              <a:t>How does it change over time?</a:t>
            </a:r>
          </a:p>
          <a:p>
            <a:pPr marL="774900" lvl="1" indent="-342900"/>
            <a:r>
              <a:rPr lang="en-GB" sz="2400" dirty="0"/>
              <a:t>What kinds of topics get the most engagement?</a:t>
            </a:r>
          </a:p>
          <a:p>
            <a:pPr marL="774900" lvl="1" indent="-342900"/>
            <a:r>
              <a:rPr lang="en-GB" sz="2400" dirty="0"/>
              <a:t>Etc, etc</a:t>
            </a:r>
          </a:p>
          <a:p>
            <a:pPr>
              <a:buNone/>
            </a:pPr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E3FF-94E7-B647-9AFF-2DC044B7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1E4C-1323-114C-86E0-1402F6588E2A}" type="datetime1">
              <a:rPr lang="en-GB" smtClean="0"/>
              <a:t>21/06/2023</a:t>
            </a:fld>
            <a:r>
              <a:rPr lang="en-GB"/>
              <a:t>21/06/2023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34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0B45-D725-DF4D-8B96-7A8BECAB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0342-4562-EF4C-88E9-3F9102544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3600" dirty="0"/>
              <a:t>How do topics in the data differ across different datasets?</a:t>
            </a:r>
          </a:p>
          <a:p>
            <a:pPr marL="457200" indent="-457200">
              <a:buFont typeface="+mj-lt"/>
              <a:buAutoNum type="arabicPeriod"/>
            </a:pPr>
            <a:endParaRPr lang="en-GB" sz="3600" dirty="0"/>
          </a:p>
          <a:p>
            <a:pPr marL="457200" indent="-457200">
              <a:buFont typeface="+mj-lt"/>
              <a:buAutoNum type="arabicPeriod"/>
            </a:pPr>
            <a:r>
              <a:rPr lang="en-GB" sz="3600" dirty="0"/>
              <a:t>What are the most common topics per domain?</a:t>
            </a:r>
          </a:p>
          <a:p>
            <a:pPr marL="457200" indent="-457200">
              <a:buFont typeface="+mj-lt"/>
              <a:buAutoNum type="arabicPeriod"/>
            </a:pPr>
            <a:endParaRPr lang="en-GB" sz="3600" dirty="0"/>
          </a:p>
          <a:p>
            <a:pPr marL="457200" indent="-457200">
              <a:buFont typeface="+mj-lt"/>
              <a:buAutoNum type="arabicPeriod"/>
            </a:pPr>
            <a:r>
              <a:rPr lang="en-GB" sz="3600" dirty="0"/>
              <a:t>Brainstorm ideas about applications!</a:t>
            </a:r>
          </a:p>
          <a:p>
            <a:pPr marL="457200" indent="-457200">
              <a:buFont typeface="+mj-lt"/>
              <a:buAutoNum type="arabicPeriod"/>
            </a:pPr>
            <a:endParaRPr lang="en-GB" sz="3600" dirty="0"/>
          </a:p>
          <a:p>
            <a:pPr marL="457200" indent="-457200">
              <a:buFont typeface="+mj-lt"/>
              <a:buAutoNum type="arabicPeriod"/>
            </a:pPr>
            <a:endParaRPr lang="en-GB" sz="3600" dirty="0"/>
          </a:p>
          <a:p>
            <a:pPr marL="457200" indent="-457200">
              <a:buFont typeface="+mj-lt"/>
              <a:buAutoNum type="arabicPeriod"/>
            </a:pPr>
            <a:endParaRPr lang="en-GB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E1E52-8D5C-5046-A264-3AA42C85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A7782-DF29-8547-B459-33B61CC91BBF}" type="datetime1">
              <a:rPr lang="en-GB" smtClean="0"/>
              <a:t>21/06/2023</a:t>
            </a:fld>
            <a:r>
              <a:rPr lang="en-GB"/>
              <a:t>21/06/2023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22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Macintosh PowerPoint</Application>
  <PresentationFormat>Custom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AU Passata</vt:lpstr>
      <vt:lpstr>Calibri</vt:lpstr>
      <vt:lpstr>Arial</vt:lpstr>
      <vt:lpstr>AU Passata Light</vt:lpstr>
      <vt:lpstr>AU Peto</vt:lpstr>
      <vt:lpstr>Georgia</vt:lpstr>
      <vt:lpstr>Wingdings 3</vt:lpstr>
      <vt:lpstr>AU 16:9</vt:lpstr>
      <vt:lpstr>Working with Topics</vt:lpstr>
      <vt:lpstr>Transfer Learning</vt:lpstr>
      <vt:lpstr>From text to numbers</vt:lpstr>
      <vt:lpstr>Finding topics</vt:lpstr>
      <vt:lpstr>Why use it?</vt:lpstr>
      <vt:lpstr>Things to Explore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2023-06-21T18:47:43Z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637501990506263304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2833</vt:lpwstr>
  </property>
  <property fmtid="{D5CDD505-2E9C-101B-9397-08002B2CF9AE}" pid="62" name="colorthemechange">
    <vt:lpwstr>True</vt:lpwstr>
  </property>
</Properties>
</file>